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D7BC69-B5DC-4141-BF0E-CE6201BFAAA0}" type="datetimeFigureOut">
              <a:rPr lang="es-CO" smtClean="0"/>
              <a:t>12/08/2015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4A4FE7-AF06-4763-9282-D6B41A15851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Proyecto enjambre </a:t>
            </a:r>
            <a:endParaRPr lang="es-CO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863850"/>
            <a:ext cx="7029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3016250"/>
            <a:ext cx="7029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2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521644" cy="3697188"/>
          </a:xfrm>
        </p:spPr>
      </p:pic>
      <p:sp>
        <p:nvSpPr>
          <p:cNvPr id="6" name="5 CuadroTexto"/>
          <p:cNvSpPr txBox="1"/>
          <p:nvPr/>
        </p:nvSpPr>
        <p:spPr>
          <a:xfrm>
            <a:off x="899592" y="2636912"/>
            <a:ext cx="74168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 </a:t>
            </a:r>
            <a:r>
              <a:rPr lang="es-CO" dirty="0" smtClean="0"/>
              <a:t>. </a:t>
            </a:r>
            <a:r>
              <a:rPr lang="es-CO" sz="3200" dirty="0" smtClean="0"/>
              <a:t>Organizadores </a:t>
            </a:r>
          </a:p>
          <a:p>
            <a:endParaRPr lang="es-CO" dirty="0"/>
          </a:p>
          <a:p>
            <a:r>
              <a:rPr lang="es-CO" dirty="0" smtClean="0"/>
              <a:t>:</a:t>
            </a:r>
            <a:r>
              <a:rPr lang="es-CO" sz="2400" dirty="0" smtClean="0"/>
              <a:t>profesora edo. física  :  </a:t>
            </a:r>
            <a:r>
              <a:rPr lang="es-CO" sz="2400" dirty="0" err="1"/>
              <a:t>Z</a:t>
            </a:r>
            <a:r>
              <a:rPr lang="es-CO" sz="2400" dirty="0" err="1" smtClean="0"/>
              <a:t>unlay</a:t>
            </a:r>
            <a:r>
              <a:rPr lang="es-CO" sz="2400" dirty="0" smtClean="0"/>
              <a:t> </a:t>
            </a:r>
          </a:p>
          <a:p>
            <a:r>
              <a:rPr lang="es-CO" sz="2400" dirty="0" smtClean="0"/>
              <a:t>; ju ancarlos rojas </a:t>
            </a:r>
          </a:p>
          <a:p>
            <a:r>
              <a:rPr lang="es-CO" sz="2400" dirty="0" smtClean="0"/>
              <a:t>: Anthony luna </a:t>
            </a:r>
          </a:p>
          <a:p>
            <a:r>
              <a:rPr lang="es-CO" sz="2400" dirty="0" smtClean="0"/>
              <a:t>;Elkin rincón </a:t>
            </a:r>
          </a:p>
          <a:p>
            <a:r>
              <a:rPr lang="es-CO" sz="2400" dirty="0" smtClean="0"/>
              <a:t>;Cristian Vergara </a:t>
            </a:r>
          </a:p>
          <a:p>
            <a:r>
              <a:rPr lang="es-CO" sz="2400" dirty="0" smtClean="0"/>
              <a:t>; las tic </a:t>
            </a:r>
          </a:p>
          <a:p>
            <a:r>
              <a:rPr lang="es-C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8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44824"/>
            <a:ext cx="7024744" cy="1440160"/>
          </a:xfrm>
        </p:spPr>
        <p:txBody>
          <a:bodyPr/>
          <a:lstStyle/>
          <a:p>
            <a:r>
              <a:rPr lang="es-CO" dirty="0" smtClean="0"/>
              <a:t>Reglas </a:t>
            </a:r>
            <a:endParaRPr lang="es-CO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2521644" cy="3508375"/>
          </a:xfrm>
        </p:spPr>
      </p:pic>
      <p:sp>
        <p:nvSpPr>
          <p:cNvPr id="5" name="4 CuadroTexto"/>
          <p:cNvSpPr txBox="1"/>
          <p:nvPr/>
        </p:nvSpPr>
        <p:spPr>
          <a:xfrm>
            <a:off x="597045" y="2348880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Reglas</a:t>
            </a:r>
          </a:p>
          <a:p>
            <a:r>
              <a:rPr lang="es-CO" sz="2400" dirty="0" smtClean="0"/>
              <a:t>: medias largas </a:t>
            </a:r>
          </a:p>
          <a:p>
            <a:r>
              <a:rPr lang="es-CO" sz="2400" dirty="0" smtClean="0"/>
              <a:t>:pantaloneta sin bolsillos</a:t>
            </a:r>
          </a:p>
          <a:p>
            <a:r>
              <a:rPr lang="es-CO" sz="2400" dirty="0" smtClean="0"/>
              <a:t>:2.500 arbitraje </a:t>
            </a:r>
          </a:p>
          <a:p>
            <a:r>
              <a:rPr lang="es-CO" sz="2400" dirty="0" smtClean="0"/>
              <a:t>:8 jugadores </a:t>
            </a:r>
          </a:p>
          <a:p>
            <a:r>
              <a:rPr lang="es-CO" sz="2400" dirty="0" smtClean="0"/>
              <a:t>:amarilla 1.000 </a:t>
            </a:r>
          </a:p>
          <a:p>
            <a:r>
              <a:rPr lang="es-CO" sz="2400" dirty="0" smtClean="0"/>
              <a:t>:roja 2.000 </a:t>
            </a:r>
          </a:p>
          <a:p>
            <a:r>
              <a:rPr lang="es-CO" sz="2400" dirty="0" smtClean="0"/>
              <a:t>:no pelear con el arbitro</a:t>
            </a:r>
          </a:p>
          <a:p>
            <a:r>
              <a:rPr lang="es-CO" sz="2400" dirty="0" smtClean="0"/>
              <a:t>:no decir groserías</a:t>
            </a:r>
          </a:p>
          <a:p>
            <a:r>
              <a:rPr lang="es-CO" sz="2400" dirty="0" smtClean="0"/>
              <a:t>:saque del arquero no puede pasar de mitad de cancha </a:t>
            </a:r>
          </a:p>
          <a:p>
            <a:r>
              <a:rPr lang="es-CO" sz="2400" dirty="0" smtClean="0"/>
              <a:t>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1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521644" cy="3508375"/>
          </a:xfr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827584" y="2770277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Implementación</a:t>
            </a:r>
          </a:p>
          <a:p>
            <a:r>
              <a:rPr lang="es-CO" sz="3200" dirty="0" smtClean="0"/>
              <a:t>:dos juegos de petos </a:t>
            </a:r>
          </a:p>
          <a:p>
            <a:r>
              <a:rPr lang="es-CO" sz="3200" dirty="0" smtClean="0"/>
              <a:t>:tarjetas </a:t>
            </a:r>
          </a:p>
          <a:p>
            <a:r>
              <a:rPr lang="es-CO" sz="3200" dirty="0" smtClean="0"/>
              <a:t>:pito</a:t>
            </a:r>
          </a:p>
          <a:p>
            <a:r>
              <a:rPr lang="es-CO" sz="3200" dirty="0" smtClean="0"/>
              <a:t>:camisetas para los administradores </a:t>
            </a:r>
          </a:p>
          <a:p>
            <a:r>
              <a:rPr lang="es-CO" sz="3200" dirty="0" smtClean="0"/>
              <a:t>:trofeos </a:t>
            </a:r>
          </a:p>
          <a:p>
            <a:r>
              <a:rPr lang="es-CO" sz="3200" dirty="0" smtClean="0"/>
              <a:t>:medallas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6018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2521644" cy="3508375"/>
          </a:xfrm>
        </p:spPr>
      </p:pic>
      <p:sp>
        <p:nvSpPr>
          <p:cNvPr id="5" name="4 CuadroTexto"/>
          <p:cNvSpPr txBox="1"/>
          <p:nvPr/>
        </p:nvSpPr>
        <p:spPr>
          <a:xfrm>
            <a:off x="820616" y="3140968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Premiación</a:t>
            </a:r>
          </a:p>
          <a:p>
            <a:r>
              <a:rPr lang="es-CO" sz="3200" dirty="0" smtClean="0"/>
              <a:t>:trofeos</a:t>
            </a:r>
          </a:p>
          <a:p>
            <a:r>
              <a:rPr lang="es-CO" sz="3200" dirty="0" smtClean="0"/>
              <a:t>:medallas</a:t>
            </a:r>
          </a:p>
          <a:p>
            <a:r>
              <a:rPr lang="es-CO" sz="3600" dirty="0" smtClean="0"/>
              <a:t>polio : primer y segundo lugar 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422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</TotalTime>
  <Words>102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Módulo</vt:lpstr>
      <vt:lpstr>Proyecto enjambre </vt:lpstr>
      <vt:lpstr>Presentación de PowerPoint</vt:lpstr>
      <vt:lpstr>Reglas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CRYKE</dc:creator>
  <cp:lastModifiedBy>CRYKE</cp:lastModifiedBy>
  <cp:revision>4</cp:revision>
  <dcterms:created xsi:type="dcterms:W3CDTF">2015-08-13T02:02:46Z</dcterms:created>
  <dcterms:modified xsi:type="dcterms:W3CDTF">2015-08-13T04:21:02Z</dcterms:modified>
</cp:coreProperties>
</file>