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90A-DC2A-452A-A823-8F4CB89769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74CC-80B1-4084-8B1C-7DA4BA2270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457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90A-DC2A-452A-A823-8F4CB89769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74CC-80B1-4084-8B1C-7DA4BA2270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214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90A-DC2A-452A-A823-8F4CB89769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74CC-80B1-4084-8B1C-7DA4BA2270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698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90A-DC2A-452A-A823-8F4CB89769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74CC-80B1-4084-8B1C-7DA4BA2270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169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90A-DC2A-452A-A823-8F4CB89769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74CC-80B1-4084-8B1C-7DA4BA2270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375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90A-DC2A-452A-A823-8F4CB89769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74CC-80B1-4084-8B1C-7DA4BA2270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045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90A-DC2A-452A-A823-8F4CB89769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74CC-80B1-4084-8B1C-7DA4BA2270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314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90A-DC2A-452A-A823-8F4CB89769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74CC-80B1-4084-8B1C-7DA4BA2270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594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90A-DC2A-452A-A823-8F4CB89769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74CC-80B1-4084-8B1C-7DA4BA2270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982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90A-DC2A-452A-A823-8F4CB89769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74CC-80B1-4084-8B1C-7DA4BA2270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702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C90A-DC2A-452A-A823-8F4CB89769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74CC-80B1-4084-8B1C-7DA4BA2270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43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C90A-DC2A-452A-A823-8F4CB89769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074CC-80B1-4084-8B1C-7DA4BA2270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385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jambre.gov.co/enjambre/groupicon/43588/medium/14450092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84" y="-2588"/>
            <a:ext cx="9149484" cy="688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2699792" y="1052736"/>
            <a:ext cx="4104456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2915816" y="119675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POR EL CAMINO DE LAS LETRAS</a:t>
            </a:r>
            <a:endParaRPr lang="es-AR" dirty="0"/>
          </a:p>
        </p:txBody>
      </p:sp>
      <p:sp>
        <p:nvSpPr>
          <p:cNvPr id="6" name="5 Rectángulo redondeado"/>
          <p:cNvSpPr/>
          <p:nvPr/>
        </p:nvSpPr>
        <p:spPr>
          <a:xfrm>
            <a:off x="1017852" y="3131662"/>
            <a:ext cx="2595030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Rectángulo redondeado"/>
          <p:cNvSpPr/>
          <p:nvPr/>
        </p:nvSpPr>
        <p:spPr>
          <a:xfrm>
            <a:off x="3490509" y="2132856"/>
            <a:ext cx="2595030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CuadroTexto"/>
          <p:cNvSpPr txBox="1"/>
          <p:nvPr/>
        </p:nvSpPr>
        <p:spPr>
          <a:xfrm>
            <a:off x="3635896" y="2200218"/>
            <a:ext cx="244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HERRAMIENTAS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1040866" y="3241858"/>
            <a:ext cx="244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ENCUESTA CERRADA</a:t>
            </a:r>
            <a:endParaRPr lang="es-AR" dirty="0"/>
          </a:p>
        </p:txBody>
      </p:sp>
      <p:sp>
        <p:nvSpPr>
          <p:cNvPr id="9" name="8 Rectángulo redondeado"/>
          <p:cNvSpPr/>
          <p:nvPr/>
        </p:nvSpPr>
        <p:spPr>
          <a:xfrm>
            <a:off x="1017852" y="4213452"/>
            <a:ext cx="2595030" cy="7136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1226053" y="4304866"/>
            <a:ext cx="2449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Varias alternativas de respuesta</a:t>
            </a:r>
            <a:endParaRPr lang="es-AR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5652120" y="3186254"/>
            <a:ext cx="2595030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5724813" y="3241858"/>
            <a:ext cx="244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ENTREVISTA</a:t>
            </a:r>
            <a:endParaRPr lang="es-AR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5652120" y="4208379"/>
            <a:ext cx="2595030" cy="7136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CuadroTexto"/>
          <p:cNvSpPr txBox="1"/>
          <p:nvPr/>
        </p:nvSpPr>
        <p:spPr>
          <a:xfrm>
            <a:off x="5724813" y="4242059"/>
            <a:ext cx="2449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En busca de recolectar información de interés</a:t>
            </a:r>
            <a:endParaRPr lang="es-AR" dirty="0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4788024" y="1700808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>
            <a:off x="2699792" y="2636912"/>
            <a:ext cx="1869466" cy="4947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6" idx="2"/>
          </p:cNvCxnSpPr>
          <p:nvPr/>
        </p:nvCxnSpPr>
        <p:spPr>
          <a:xfrm>
            <a:off x="2315367" y="3635718"/>
            <a:ext cx="0" cy="5726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7" idx="2"/>
          </p:cNvCxnSpPr>
          <p:nvPr/>
        </p:nvCxnSpPr>
        <p:spPr>
          <a:xfrm>
            <a:off x="4788024" y="2636912"/>
            <a:ext cx="2161610" cy="4947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11" idx="2"/>
          </p:cNvCxnSpPr>
          <p:nvPr/>
        </p:nvCxnSpPr>
        <p:spPr>
          <a:xfrm flipH="1">
            <a:off x="6949634" y="3690310"/>
            <a:ext cx="1" cy="5180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55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3</cp:revision>
  <dcterms:created xsi:type="dcterms:W3CDTF">2015-12-07T15:38:56Z</dcterms:created>
  <dcterms:modified xsi:type="dcterms:W3CDTF">2015-12-07T22:23:58Z</dcterms:modified>
</cp:coreProperties>
</file>