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6632"/>
    <a:srgbClr val="6264AA"/>
    <a:srgbClr val="7AD933"/>
    <a:srgbClr val="CC3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33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376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766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273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909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958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377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31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631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587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37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CB95-06D7-498C-944B-9DB01B28486B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CB47-AACD-4FF8-B202-E8CBD67B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432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2852936"/>
            <a:ext cx="1656184" cy="792088"/>
          </a:xfrm>
          <a:prstGeom prst="rect">
            <a:avLst/>
          </a:prstGeom>
          <a:solidFill>
            <a:srgbClr val="CC3D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1291413" y="3048925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ENCUESTA</a:t>
            </a:r>
            <a:endParaRPr lang="es-AR" sz="20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3491880" y="1844824"/>
            <a:ext cx="1728192" cy="864096"/>
          </a:xfrm>
          <a:prstGeom prst="roundRect">
            <a:avLst/>
          </a:prstGeom>
          <a:solidFill>
            <a:srgbClr val="7AD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3779912" y="198884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10 preguntas</a:t>
            </a:r>
            <a:endParaRPr lang="es-AR" dirty="0"/>
          </a:p>
        </p:txBody>
      </p:sp>
      <p:sp>
        <p:nvSpPr>
          <p:cNvPr id="8" name="7 Elipse"/>
          <p:cNvSpPr/>
          <p:nvPr/>
        </p:nvSpPr>
        <p:spPr>
          <a:xfrm>
            <a:off x="3433370" y="3224378"/>
            <a:ext cx="1800200" cy="1332148"/>
          </a:xfrm>
          <a:prstGeom prst="ellipse">
            <a:avLst/>
          </a:prstGeom>
          <a:solidFill>
            <a:srgbClr val="6264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3685398" y="3330278"/>
            <a:ext cx="1296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- Siempre</a:t>
            </a:r>
          </a:p>
          <a:p>
            <a:r>
              <a:rPr lang="es-ES_tradnl" sz="1400" dirty="0" smtClean="0"/>
              <a:t>- Casi siempre</a:t>
            </a:r>
          </a:p>
          <a:p>
            <a:r>
              <a:rPr lang="es-ES_tradnl" sz="1400" dirty="0" smtClean="0"/>
              <a:t>- Algunas veces</a:t>
            </a:r>
          </a:p>
          <a:p>
            <a:r>
              <a:rPr lang="es-ES_tradnl" sz="1400" dirty="0" smtClean="0"/>
              <a:t>- No se hace</a:t>
            </a:r>
          </a:p>
          <a:p>
            <a:r>
              <a:rPr lang="es-ES_tradnl" sz="1400" dirty="0" smtClean="0"/>
              <a:t>- No se</a:t>
            </a:r>
            <a:endParaRPr lang="es-AR" sz="1400" dirty="0"/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2699792" y="2420888"/>
            <a:ext cx="733578" cy="8034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endCxn id="8" idx="2"/>
          </p:cNvCxnSpPr>
          <p:nvPr/>
        </p:nvCxnSpPr>
        <p:spPr>
          <a:xfrm>
            <a:off x="2699792" y="3224378"/>
            <a:ext cx="733578" cy="6660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771800" y="263517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</a:t>
            </a:r>
            <a:r>
              <a:rPr lang="es-ES_tradnl" sz="1400" dirty="0" smtClean="0"/>
              <a:t>on</a:t>
            </a:r>
            <a:endParaRPr lang="es-AR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699792" y="350533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/>
              <a:t>Tipo de </a:t>
            </a:r>
            <a:r>
              <a:rPr lang="es-ES_tradnl" sz="1100" dirty="0" err="1" smtClean="0"/>
              <a:t>respuesas</a:t>
            </a:r>
            <a:endParaRPr lang="es-AR" dirty="0"/>
          </a:p>
        </p:txBody>
      </p:sp>
      <p:sp>
        <p:nvSpPr>
          <p:cNvPr id="16" name="15 Placa"/>
          <p:cNvSpPr/>
          <p:nvPr/>
        </p:nvSpPr>
        <p:spPr>
          <a:xfrm>
            <a:off x="5786594" y="2690337"/>
            <a:ext cx="1800200" cy="1279882"/>
          </a:xfrm>
          <a:prstGeom prst="plaque">
            <a:avLst/>
          </a:prstGeom>
          <a:solidFill>
            <a:srgbClr val="DA66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CuadroTexto"/>
          <p:cNvSpPr txBox="1"/>
          <p:nvPr/>
        </p:nvSpPr>
        <p:spPr>
          <a:xfrm>
            <a:off x="6047184" y="274325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Zonas verdes y medio ambiente</a:t>
            </a:r>
            <a:endParaRPr lang="es-AR" dirty="0"/>
          </a:p>
        </p:txBody>
      </p:sp>
      <p:cxnSp>
        <p:nvCxnSpPr>
          <p:cNvPr id="19" name="18 Conector recto de flecha"/>
          <p:cNvCxnSpPr>
            <a:stCxn id="6" idx="3"/>
          </p:cNvCxnSpPr>
          <p:nvPr/>
        </p:nvCxnSpPr>
        <p:spPr>
          <a:xfrm>
            <a:off x="5220072" y="2276872"/>
            <a:ext cx="720080" cy="4134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8" idx="6"/>
          </p:cNvCxnSpPr>
          <p:nvPr/>
        </p:nvCxnSpPr>
        <p:spPr>
          <a:xfrm flipV="1">
            <a:off x="5233570" y="3645024"/>
            <a:ext cx="553024" cy="245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enjambre.gov.co/enjambre/groupicon/43324/medium/Ar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7" y="668865"/>
            <a:ext cx="2040055" cy="204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4978272" y="3024323"/>
            <a:ext cx="926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/>
              <a:t>Relacionadas con</a:t>
            </a:r>
            <a:endParaRPr lang="es-AR" sz="10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095836" y="668865"/>
            <a:ext cx="424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latin typeface="Bradley Hand ITC" pitchFamily="66" charset="0"/>
              </a:rPr>
              <a:t>SARDIN@S CON ACTITUD Y CONCIENCIA AMBIENTAL</a:t>
            </a:r>
            <a:endParaRPr lang="es-AR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2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5</cp:revision>
  <dcterms:created xsi:type="dcterms:W3CDTF">2015-12-07T15:00:51Z</dcterms:created>
  <dcterms:modified xsi:type="dcterms:W3CDTF">2015-12-07T15:19:15Z</dcterms:modified>
</cp:coreProperties>
</file>