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92BEB-081B-4424-A53F-C119D07D86F1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9A39E-95F7-46C8-A1E5-D76708DA0F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2605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9A39E-95F7-46C8-A1E5-D76708DA0F22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2331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5F0A-11B1-4E1B-BA6A-B21A1709401E}" type="datetime1">
              <a:rPr lang="es-ES" smtClean="0"/>
              <a:t>10/11/2015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C6F6-BF72-4349-B729-D15483D981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761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79C3-9211-491B-B6A5-709CB293A91D}" type="datetime1">
              <a:rPr lang="es-ES" smtClean="0"/>
              <a:t>10/11/2015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C6F6-BF72-4349-B729-D15483D981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02530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79C3-9211-491B-B6A5-709CB293A91D}" type="datetime1">
              <a:rPr lang="es-ES" smtClean="0"/>
              <a:t>10/11/2015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C6F6-BF72-4349-B729-D15483D98125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40466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79C3-9211-491B-B6A5-709CB293A91D}" type="datetime1">
              <a:rPr lang="es-ES" smtClean="0"/>
              <a:t>10/11/2015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C6F6-BF72-4349-B729-D15483D981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509921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79C3-9211-491B-B6A5-709CB293A91D}" type="datetime1">
              <a:rPr lang="es-ES" smtClean="0"/>
              <a:t>10/11/2015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C6F6-BF72-4349-B729-D15483D98125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159189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79C3-9211-491B-B6A5-709CB293A91D}" type="datetime1">
              <a:rPr lang="es-ES" smtClean="0"/>
              <a:t>10/11/2015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C6F6-BF72-4349-B729-D15483D981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66837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3E85-728D-4209-B736-1F1DC35CFB9D}" type="datetime1">
              <a:rPr lang="es-ES" smtClean="0"/>
              <a:t>10/11/2015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C6F6-BF72-4349-B729-D15483D981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35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03FE-B169-479C-BAD0-E8195925132A}" type="datetime1">
              <a:rPr lang="es-ES" smtClean="0"/>
              <a:t>10/11/2015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C6F6-BF72-4349-B729-D15483D981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016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2D23-EAAF-434E-8167-7C24952F3CFE}" type="datetime1">
              <a:rPr lang="es-ES" smtClean="0"/>
              <a:t>10/11/2015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C6F6-BF72-4349-B729-D15483D981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5566-EA09-42DF-BDFF-A3EDFD29385A}" type="datetime1">
              <a:rPr lang="es-ES" smtClean="0"/>
              <a:t>10/11/2015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C6F6-BF72-4349-B729-D15483D981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625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7A32-C041-4277-9350-A2377E631110}" type="datetime1">
              <a:rPr lang="es-ES" smtClean="0"/>
              <a:t>10/11/2015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C6F6-BF72-4349-B729-D15483D981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974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A464-B1C1-44E5-891D-5BF629975F5D}" type="datetime1">
              <a:rPr lang="es-ES" smtClean="0"/>
              <a:t>10/11/2015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C6F6-BF72-4349-B729-D15483D981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7399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79C3-9211-491B-B6A5-709CB293A91D}" type="datetime1">
              <a:rPr lang="es-ES" smtClean="0"/>
              <a:t>10/11/2015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C6F6-BF72-4349-B729-D15483D981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187587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94AB-04F3-47DE-91EC-53643DF78D8A}" type="datetime1">
              <a:rPr lang="es-ES" smtClean="0"/>
              <a:t>10/11/2015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C6F6-BF72-4349-B729-D15483D981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590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FA73-33B4-4DD6-9398-6496D6201A12}" type="datetime1">
              <a:rPr lang="es-ES" smtClean="0"/>
              <a:t>10/11/2015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C6F6-BF72-4349-B729-D15483D981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84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0158-DC92-4C5E-8EB6-EA682E6141BC}" type="datetime1">
              <a:rPr lang="es-ES" smtClean="0"/>
              <a:t>10/11/2015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C6F6-BF72-4349-B729-D15483D981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091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379C3-9211-491B-B6A5-709CB293A91D}" type="datetime1">
              <a:rPr lang="es-ES" smtClean="0"/>
              <a:t>10/11/2015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56C6F6-BF72-4349-B729-D15483D981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044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508" y="3607680"/>
            <a:ext cx="2316186" cy="2132834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55306" y="3068960"/>
            <a:ext cx="6400800" cy="1219200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 smtClean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GRUPO DE INVESTIGACIÓN</a:t>
            </a:r>
            <a:endParaRPr lang="es-ES" sz="2800" b="1" dirty="0">
              <a:solidFill>
                <a:schemeClr val="accent4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60599"/>
            <a:ext cx="1224136" cy="98937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547664" y="908720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CENTRO EDUCATIVO SAN BERNARDO DE BALSA</a:t>
            </a:r>
          </a:p>
          <a:p>
            <a:pPr algn="ctr"/>
            <a:r>
              <a:rPr lang="es-CO" sz="2000" b="1" dirty="0" smtClean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MUNICIPIO LABATECA</a:t>
            </a:r>
            <a:endParaRPr lang="es-CO" sz="2000" b="1" dirty="0">
              <a:solidFill>
                <a:schemeClr val="accent4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106" y="460599"/>
            <a:ext cx="1120349" cy="109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4320480"/>
          </a:xfr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pPr algn="ctr"/>
            <a:r>
              <a:rPr lang="es-ES" sz="6600" dirty="0" smtClean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  <a:t/>
            </a:r>
            <a:br>
              <a:rPr lang="es-ES" sz="6600" dirty="0" smtClean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</a:br>
            <a:r>
              <a:rPr lang="es-ES" sz="6600" dirty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  <a:t/>
            </a:r>
            <a:br>
              <a:rPr lang="es-ES" sz="6600" dirty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</a:br>
            <a:r>
              <a:rPr lang="es-ES" sz="6600" dirty="0" smtClean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  <a:t/>
            </a:r>
            <a:br>
              <a:rPr lang="es-ES" sz="6600" dirty="0" smtClean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</a:br>
            <a:r>
              <a:rPr lang="es-ES" sz="6600" dirty="0" smtClean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  <a:t>BIOPREPARADOS </a:t>
            </a:r>
            <a:r>
              <a:rPr lang="es-ES" sz="6600" dirty="0" smtClean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  <a:t>PARA HORTALIZAS</a:t>
            </a:r>
            <a:endParaRPr lang="es-ES" sz="6600" dirty="0">
              <a:solidFill>
                <a:schemeClr val="accent5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764704"/>
            <a:ext cx="331236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460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520">
            <a:off x="4355976" y="3789040"/>
            <a:ext cx="3672408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9154"/>
            <a:ext cx="8229600" cy="1052736"/>
          </a:xfrm>
        </p:spPr>
        <p:txBody>
          <a:bodyPr/>
          <a:lstStyle/>
          <a:p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  <a:t>ESTRACTO DE ORTIGA</a:t>
            </a:r>
            <a:endParaRPr lang="es-ES" dirty="0">
              <a:solidFill>
                <a:schemeClr val="accent5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764704"/>
            <a:ext cx="7776864" cy="47251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Materiales </a:t>
            </a:r>
            <a:r>
              <a:rPr lang="es-E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 insumos</a:t>
            </a:r>
          </a:p>
          <a:p>
            <a:pPr marL="0" indent="0" algn="just">
              <a:buNone/>
            </a:pPr>
            <a:r>
              <a:rPr lang="es-E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 preparar 10 litros se utilizan:</a:t>
            </a:r>
          </a:p>
          <a:p>
            <a:pPr marL="0" indent="0" algn="just">
              <a:buNone/>
            </a:pPr>
            <a:r>
              <a:rPr lang="es-E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1kg de hojas y tallos frescos de ortiga </a:t>
            </a:r>
          </a:p>
          <a:p>
            <a:pPr marL="0" indent="0" algn="just">
              <a:buNone/>
            </a:pPr>
            <a:r>
              <a:rPr lang="es-E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  litros de agua potable  estabilizadas durante 4 días y filtrada mediante un lienzo</a:t>
            </a:r>
            <a:r>
              <a:rPr lang="es-E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s-E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Pasos para preparación</a:t>
            </a:r>
          </a:p>
          <a:p>
            <a:pPr marL="0" indent="0" algn="just">
              <a:buNone/>
            </a:pPr>
            <a:r>
              <a:rPr lang="es-ES" sz="1600" b="1" dirty="0">
                <a:latin typeface="Arial" pitchFamily="34" charset="0"/>
                <a:cs typeface="Arial" pitchFamily="34" charset="0"/>
              </a:rPr>
              <a:t>1</a:t>
            </a:r>
            <a:r>
              <a:rPr lang="es-E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 Estabilizar 10 kg de hojas y  tallos frescos de ortiga durante  4  días en</a:t>
            </a:r>
            <a:r>
              <a:rPr lang="es-E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E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 litros de agua</a:t>
            </a:r>
            <a:r>
              <a:rPr lang="es-E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s-E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Filtrar y colocar en botellas plásticas de 1,5 litros.</a:t>
            </a:r>
          </a:p>
          <a:p>
            <a:pPr marL="0" indent="0" algn="just">
              <a:buNone/>
            </a:pPr>
            <a:r>
              <a:rPr lang="es-E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Dosis de uso, periodo y momento de aplicación</a:t>
            </a:r>
          </a:p>
          <a:p>
            <a:pPr marL="0" indent="0" algn="just">
              <a:buNone/>
            </a:pPr>
            <a:r>
              <a:rPr lang="es-E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El extracto se utiliza para  regar las plantas durante todo el ciclo de cultivo.</a:t>
            </a:r>
          </a:p>
          <a:p>
            <a:pPr marL="0" indent="0" algn="just">
              <a:buNone/>
            </a:pPr>
            <a:r>
              <a:rPr lang="es-ES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Rendimiento</a:t>
            </a:r>
            <a:endParaRPr lang="es-ES" sz="1600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E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Cada planta de lechuga  utiliza aproximadamente 3 litros de extracto durante el ciclo de cultivo </a:t>
            </a:r>
            <a:r>
              <a:rPr lang="es-E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2 meses</a:t>
            </a:r>
            <a:r>
              <a:rPr lang="es-ES" sz="16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s-E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Almacenamiento</a:t>
            </a:r>
          </a:p>
          <a:p>
            <a:pPr marL="0" indent="0" algn="just">
              <a:buNone/>
            </a:pPr>
            <a:r>
              <a:rPr lang="es-E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 botellas plásticas, pueden almacenarse por 3 meses que corresponden al ciclo de cultivo </a:t>
            </a:r>
            <a:r>
              <a:rPr lang="es-E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la lechuga.</a:t>
            </a:r>
          </a:p>
        </p:txBody>
      </p:sp>
    </p:spTree>
    <p:extLst>
      <p:ext uri="{BB962C8B-B14F-4D97-AF65-F5344CB8AC3E}">
        <p14:creationId xmlns:p14="http://schemas.microsoft.com/office/powerpoint/2010/main" val="23608075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80928"/>
            <a:ext cx="2762250" cy="16573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63488"/>
          </a:xfrm>
        </p:spPr>
        <p:txBody>
          <a:bodyPr/>
          <a:lstStyle/>
          <a:p>
            <a:r>
              <a:rPr lang="es-ES" sz="3200" dirty="0" smtClean="0">
                <a:solidFill>
                  <a:schemeClr val="accent5"/>
                </a:solidFill>
                <a:latin typeface="Algerian" pitchFamily="82" charset="0"/>
              </a:rPr>
              <a:t>DILUCION ACUOSA DE</a:t>
            </a:r>
            <a:r>
              <a:rPr lang="es-ES" dirty="0" smtClean="0">
                <a:solidFill>
                  <a:schemeClr val="accent5"/>
                </a:solidFill>
                <a:latin typeface="Algerian" pitchFamily="82" charset="0"/>
              </a:rPr>
              <a:t> </a:t>
            </a:r>
            <a:r>
              <a:rPr lang="es-ES" sz="2800" dirty="0" smtClean="0">
                <a:solidFill>
                  <a:schemeClr val="accent5"/>
                </a:solidFill>
                <a:latin typeface="Algerian" pitchFamily="82" charset="0"/>
              </a:rPr>
              <a:t>JABON</a:t>
            </a:r>
            <a:endParaRPr lang="es-ES" sz="2800" dirty="0">
              <a:solidFill>
                <a:schemeClr val="accent5"/>
              </a:solidFill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830436"/>
            <a:ext cx="8229600" cy="555833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Plagas que controla</a:t>
            </a:r>
          </a:p>
          <a:p>
            <a:pPr marL="0" indent="0" algn="just">
              <a:buNone/>
            </a:pPr>
            <a:r>
              <a:rPr lang="es-ES" sz="1400" b="1" dirty="0" smtClean="0">
                <a:solidFill>
                  <a:schemeClr val="tx1"/>
                </a:solidFill>
              </a:rPr>
              <a:t>Pulgones en cultivo de repollo, brócoli, col de Bruselas durante  toda la fase  del cultivo</a:t>
            </a:r>
            <a:r>
              <a:rPr lang="es-ES" sz="1400" b="1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s-ES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Materiales e insumos</a:t>
            </a:r>
          </a:p>
          <a:p>
            <a:pPr marL="0" indent="0" algn="just">
              <a:buNone/>
            </a:pPr>
            <a:r>
              <a:rPr lang="es-ES" sz="1400" b="1" dirty="0">
                <a:solidFill>
                  <a:schemeClr val="tx1"/>
                </a:solidFill>
              </a:rPr>
              <a:t>Para 10 litros se </a:t>
            </a:r>
            <a:r>
              <a:rPr lang="es-ES" sz="1400" b="1" dirty="0" smtClean="0">
                <a:solidFill>
                  <a:schemeClr val="tx1"/>
                </a:solidFill>
              </a:rPr>
              <a:t>utilizan </a:t>
            </a:r>
          </a:p>
          <a:p>
            <a:pPr marL="0" indent="0" algn="just">
              <a:buNone/>
            </a:pPr>
            <a:r>
              <a:rPr lang="es-ES" sz="1400" b="1" dirty="0" smtClean="0">
                <a:solidFill>
                  <a:schemeClr val="tx1"/>
                </a:solidFill>
              </a:rPr>
              <a:t>Una barra de jabón blanco común (sin perfume</a:t>
            </a:r>
            <a:r>
              <a:rPr lang="es-ES" sz="1400" b="1" dirty="0">
                <a:solidFill>
                  <a:schemeClr val="tx1"/>
                </a:solidFill>
              </a:rPr>
              <a:t>).</a:t>
            </a:r>
          </a:p>
          <a:p>
            <a:pPr marL="0" indent="0" algn="just">
              <a:buNone/>
            </a:pPr>
            <a:r>
              <a:rPr lang="es-ES" sz="1400" b="1" dirty="0" smtClean="0">
                <a:solidFill>
                  <a:schemeClr val="tx1"/>
                </a:solidFill>
              </a:rPr>
              <a:t>10 litros de agua de lluvia o reposada</a:t>
            </a:r>
            <a:r>
              <a:rPr lang="es-ES" sz="1400" b="1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s-ES" sz="1400" b="1" dirty="0" smtClean="0">
                <a:solidFill>
                  <a:schemeClr val="tx1"/>
                </a:solidFill>
              </a:rPr>
              <a:t>Recipiente de 10  litros</a:t>
            </a:r>
            <a:r>
              <a:rPr lang="es-ES" sz="1400" b="1" dirty="0">
                <a:solidFill>
                  <a:schemeClr val="tx1"/>
                </a:solidFill>
              </a:rPr>
              <a:t>	</a:t>
            </a:r>
          </a:p>
          <a:p>
            <a:pPr marL="0" indent="0" algn="just">
              <a:buNone/>
            </a:pPr>
            <a:r>
              <a:rPr lang="es-ES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Pasos para preparación</a:t>
            </a:r>
          </a:p>
          <a:p>
            <a:pPr marL="0" indent="0" algn="just">
              <a:buNone/>
            </a:pPr>
            <a:r>
              <a:rPr lang="es-ES" sz="1400" b="1" dirty="0">
                <a:solidFill>
                  <a:schemeClr val="tx1"/>
                </a:solidFill>
              </a:rPr>
              <a:t>1. Rallar una barra de jabón blanco en 10 litros de agua</a:t>
            </a:r>
          </a:p>
          <a:p>
            <a:pPr marL="0" indent="0" algn="just">
              <a:buNone/>
            </a:pPr>
            <a:r>
              <a:rPr lang="es-ES" sz="1400" b="1" dirty="0">
                <a:solidFill>
                  <a:schemeClr val="tx1"/>
                </a:solidFill>
              </a:rPr>
              <a:t>2. Filtrar.</a:t>
            </a:r>
          </a:p>
          <a:p>
            <a:pPr marL="0" indent="0" algn="just">
              <a:buNone/>
            </a:pPr>
            <a:r>
              <a:rPr lang="es-ES" sz="1400" b="1" dirty="0">
                <a:solidFill>
                  <a:schemeClr val="tx1"/>
                </a:solidFill>
              </a:rPr>
              <a:t>3. Aplicar sobre la planta afectada.</a:t>
            </a:r>
          </a:p>
          <a:p>
            <a:pPr marL="0" indent="0" algn="just">
              <a:buNone/>
            </a:pPr>
            <a:r>
              <a:rPr lang="es-ES" sz="1400" b="1" dirty="0">
                <a:solidFill>
                  <a:schemeClr val="tx1"/>
                </a:solidFill>
              </a:rPr>
              <a:t>Dosis de uso, periodo y momento de </a:t>
            </a:r>
            <a:r>
              <a:rPr lang="es-ES" sz="1400" b="1" dirty="0" smtClean="0">
                <a:solidFill>
                  <a:schemeClr val="tx1"/>
                </a:solidFill>
              </a:rPr>
              <a:t>aplicación</a:t>
            </a:r>
          </a:p>
          <a:p>
            <a:pPr marL="0" indent="0" algn="just">
              <a:buNone/>
            </a:pPr>
            <a:r>
              <a:rPr lang="es-ES" sz="1400" b="1" dirty="0" smtClean="0">
                <a:solidFill>
                  <a:schemeClr val="tx1"/>
                </a:solidFill>
              </a:rPr>
              <a:t>El preparado se aplica directamente sobre el cultivo sin diluir, preferentemente por la  mañana </a:t>
            </a:r>
            <a:r>
              <a:rPr lang="es-ES" sz="1400" b="1" dirty="0">
                <a:solidFill>
                  <a:schemeClr val="tx1"/>
                </a:solidFill>
              </a:rPr>
              <a:t>temprano o al final de la tarde evitando los momentos de alta insolación.</a:t>
            </a:r>
          </a:p>
          <a:p>
            <a:pPr marL="0" indent="0" algn="just">
              <a:buNone/>
            </a:pPr>
            <a:r>
              <a:rPr lang="es-ES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Rendimiento</a:t>
            </a:r>
            <a:endParaRPr lang="es-ES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 algn="just">
              <a:buNone/>
            </a:pPr>
            <a:r>
              <a:rPr lang="es-ES" sz="1400" b="1" dirty="0" smtClean="0">
                <a:solidFill>
                  <a:schemeClr val="tx1"/>
                </a:solidFill>
              </a:rPr>
              <a:t> 10 litros</a:t>
            </a:r>
            <a:r>
              <a:rPr lang="es-ES" sz="1400" b="1" dirty="0">
                <a:solidFill>
                  <a:schemeClr val="tx1"/>
                </a:solidFill>
              </a:rPr>
              <a:t>	</a:t>
            </a:r>
            <a:r>
              <a:rPr lang="es-ES" sz="1400" b="1" dirty="0" smtClean="0">
                <a:solidFill>
                  <a:schemeClr val="tx1"/>
                </a:solidFill>
              </a:rPr>
              <a:t>rinden para 100 m2</a:t>
            </a:r>
            <a:endParaRPr lang="es-ES" sz="14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ES" sz="1400" b="1" dirty="0">
                <a:solidFill>
                  <a:schemeClr val="tx1"/>
                </a:solidFill>
              </a:rPr>
              <a:t> de cultivos.</a:t>
            </a:r>
          </a:p>
        </p:txBody>
      </p:sp>
    </p:spTree>
    <p:extLst>
      <p:ext uri="{BB962C8B-B14F-4D97-AF65-F5344CB8AC3E}">
        <p14:creationId xmlns:p14="http://schemas.microsoft.com/office/powerpoint/2010/main" val="32394274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95536"/>
          </a:xfrm>
        </p:spPr>
        <p:txBody>
          <a:bodyPr/>
          <a:lstStyle/>
          <a:p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  <a:t>Infusión de ruda</a:t>
            </a:r>
            <a:endParaRPr lang="es-ES" dirty="0">
              <a:solidFill>
                <a:schemeClr val="accent5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857382"/>
            <a:ext cx="8482300" cy="60006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400" dirty="0" smtClean="0"/>
              <a:t>  </a:t>
            </a:r>
            <a:r>
              <a:rPr lang="es-ES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Plagas </a:t>
            </a:r>
            <a:r>
              <a:rPr lang="es-ES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que controla</a:t>
            </a:r>
          </a:p>
          <a:p>
            <a:pPr marL="0" indent="0">
              <a:buNone/>
            </a:pPr>
            <a:r>
              <a:rPr lang="es-ES" sz="1400" b="1" dirty="0" smtClean="0"/>
              <a:t> </a:t>
            </a:r>
            <a:r>
              <a:rPr lang="es-ES" sz="1400" b="1" dirty="0" smtClean="0">
                <a:solidFill>
                  <a:schemeClr val="tx1"/>
                </a:solidFill>
              </a:rPr>
              <a:t>Pulgones  y otros chupadores  en diferentes cultivos</a:t>
            </a:r>
            <a:r>
              <a:rPr lang="es-ES" sz="1400" b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s-ES" sz="1400" b="1" dirty="0" smtClean="0"/>
              <a:t> </a:t>
            </a:r>
            <a:r>
              <a:rPr lang="es-ES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Materiales </a:t>
            </a:r>
            <a:r>
              <a:rPr lang="es-ES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 insumos</a:t>
            </a:r>
          </a:p>
          <a:p>
            <a:pPr marL="0" indent="0" algn="just">
              <a:buNone/>
            </a:pPr>
            <a:r>
              <a:rPr lang="es-ES" sz="1400" b="1" dirty="0" smtClean="0">
                <a:solidFill>
                  <a:schemeClr val="tx1"/>
                </a:solidFill>
              </a:rPr>
              <a:t>Para </a:t>
            </a:r>
            <a:r>
              <a:rPr lang="es-ES" sz="1400" b="1" dirty="0">
                <a:solidFill>
                  <a:schemeClr val="tx1"/>
                </a:solidFill>
              </a:rPr>
              <a:t>preparar 1 litro se </a:t>
            </a:r>
            <a:r>
              <a:rPr lang="es-ES" sz="1400" b="1" dirty="0" smtClean="0">
                <a:solidFill>
                  <a:schemeClr val="tx1"/>
                </a:solidFill>
              </a:rPr>
              <a:t>utilizan:</a:t>
            </a:r>
          </a:p>
          <a:p>
            <a:pPr marL="0" indent="0">
              <a:buNone/>
            </a:pPr>
            <a:r>
              <a:rPr lang="es-ES" sz="1400" b="1" dirty="0" smtClean="0">
                <a:solidFill>
                  <a:schemeClr val="tx1"/>
                </a:solidFill>
              </a:rPr>
              <a:t>1.Recipiente de 2 litros en el que se pueda colocar agua caliente</a:t>
            </a:r>
            <a:r>
              <a:rPr lang="es-ES" sz="1400" b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s-ES" sz="1400" b="1" dirty="0" smtClean="0">
                <a:solidFill>
                  <a:schemeClr val="tx1"/>
                </a:solidFill>
              </a:rPr>
              <a:t>200 gr. De ruda y salvia en conjunto</a:t>
            </a:r>
            <a:r>
              <a:rPr lang="es-ES" sz="1400" b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s-ES" sz="1400" b="1" dirty="0" smtClean="0">
                <a:solidFill>
                  <a:schemeClr val="tx1"/>
                </a:solidFill>
              </a:rPr>
              <a:t> 1 litro de agua caliente de lluvia o reposada</a:t>
            </a:r>
            <a:r>
              <a:rPr lang="es-ES" sz="1400" b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s-ES" sz="1400" b="1" dirty="0">
                <a:solidFill>
                  <a:schemeClr val="tx1"/>
                </a:solidFill>
              </a:rPr>
              <a:t> </a:t>
            </a:r>
            <a:r>
              <a:rPr lang="es-ES" sz="1400" b="1" dirty="0" smtClean="0">
                <a:solidFill>
                  <a:schemeClr val="tx1"/>
                </a:solidFill>
              </a:rPr>
              <a:t>Lienzo o tela de filtro</a:t>
            </a:r>
            <a:r>
              <a:rPr lang="es-ES" sz="1400" b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s-ES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Pasos para preparación</a:t>
            </a:r>
          </a:p>
          <a:p>
            <a:pPr marL="0" indent="0">
              <a:buNone/>
            </a:pPr>
            <a:r>
              <a:rPr lang="es-ES" sz="1400" b="1" dirty="0">
                <a:solidFill>
                  <a:schemeClr val="tx1"/>
                </a:solidFill>
              </a:rPr>
              <a:t>1. Calentar 1 litro de agua hasta que hierva.</a:t>
            </a:r>
          </a:p>
          <a:p>
            <a:pPr marL="0" indent="0">
              <a:buNone/>
            </a:pPr>
            <a:r>
              <a:rPr lang="es-ES" sz="1400" b="1" dirty="0">
                <a:solidFill>
                  <a:schemeClr val="tx1"/>
                </a:solidFill>
              </a:rPr>
              <a:t>2. Colocar 200 gr de ruda y salvia en conjunto en el recipiente con agua caliente.</a:t>
            </a:r>
          </a:p>
          <a:p>
            <a:pPr marL="0" indent="0">
              <a:buNone/>
            </a:pPr>
            <a:r>
              <a:rPr lang="es-ES" sz="1400" b="1" dirty="0">
                <a:solidFill>
                  <a:schemeClr val="tx1"/>
                </a:solidFill>
              </a:rPr>
              <a:t>3. Dejar reposar media hora y filtrar.</a:t>
            </a:r>
          </a:p>
          <a:p>
            <a:pPr marL="0" indent="0">
              <a:buNone/>
            </a:pPr>
            <a:r>
              <a:rPr lang="es-ES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Dosis de uso, periodo y momento de aplicación</a:t>
            </a:r>
          </a:p>
          <a:p>
            <a:pPr marL="0" indent="0">
              <a:buNone/>
            </a:pPr>
            <a:r>
              <a:rPr lang="es-ES" sz="1400" b="1" dirty="0" smtClean="0">
                <a:solidFill>
                  <a:schemeClr val="tx1"/>
                </a:solidFill>
              </a:rPr>
              <a:t> Diluir el biopreparado en 10 litros de agua y aplicar</a:t>
            </a:r>
            <a:r>
              <a:rPr lang="es-ES" sz="1400" b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s-ES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Almacenamiento </a:t>
            </a:r>
            <a:endParaRPr lang="es-ES" sz="1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sz="1400" b="1" dirty="0" smtClean="0">
                <a:solidFill>
                  <a:schemeClr val="tx1"/>
                </a:solidFill>
              </a:rPr>
              <a:t> Se recomienda utilizarlo una vez preparado</a:t>
            </a:r>
            <a:endParaRPr lang="es-ES" sz="1400" b="1" dirty="0">
              <a:solidFill>
                <a:schemeClr val="tx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464" y="1845432"/>
            <a:ext cx="2275656" cy="227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3068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814" y="3647715"/>
            <a:ext cx="5183138" cy="3029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648072"/>
          </a:xfrm>
        </p:spPr>
        <p:txBody>
          <a:bodyPr/>
          <a:lstStyle/>
          <a:p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  <a:t>JUGO DE CEBOLLA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950908"/>
            <a:ext cx="8363272" cy="583264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ES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Plagas que controla</a:t>
            </a:r>
          </a:p>
          <a:p>
            <a:pPr marL="0" indent="0" algn="just">
              <a:buNone/>
            </a:pPr>
            <a:r>
              <a:rPr lang="es-ES" b="1" dirty="0" smtClean="0">
                <a:solidFill>
                  <a:schemeClr val="tx1"/>
                </a:solidFill>
              </a:rPr>
              <a:t>Se aplica sobre hortalizas en general para</a:t>
            </a:r>
            <a:r>
              <a:rPr lang="es-ES" b="1" dirty="0">
                <a:solidFill>
                  <a:schemeClr val="tx1"/>
                </a:solidFill>
              </a:rPr>
              <a:t>	</a:t>
            </a:r>
            <a:r>
              <a:rPr lang="es-ES" b="1" dirty="0" smtClean="0">
                <a:solidFill>
                  <a:schemeClr val="tx1"/>
                </a:solidFill>
              </a:rPr>
              <a:t>combatir pulgones, moscas y gorgojos</a:t>
            </a:r>
            <a:r>
              <a:rPr lang="es-ES" b="1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s-ES" u="sng" dirty="0" smtClean="0"/>
              <a:t> </a:t>
            </a:r>
            <a:r>
              <a:rPr lang="es-ES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Materiales </a:t>
            </a:r>
            <a:r>
              <a:rPr lang="es-ES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 </a:t>
            </a:r>
            <a:r>
              <a:rPr lang="es-ES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insumos Para preparar 1 litro</a:t>
            </a:r>
            <a:r>
              <a:rPr lang="es-ES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</a:t>
            </a:r>
            <a:r>
              <a:rPr lang="es-ES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se utilizan</a:t>
            </a:r>
            <a:r>
              <a:rPr lang="es-ES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0" indent="0" algn="just">
              <a:buNone/>
            </a:pPr>
            <a:r>
              <a:rPr lang="es-ES" dirty="0" smtClean="0"/>
              <a:t> </a:t>
            </a:r>
            <a:r>
              <a:rPr lang="es-ES" b="1" dirty="0" smtClean="0">
                <a:solidFill>
                  <a:schemeClr val="tx1"/>
                </a:solidFill>
              </a:rPr>
              <a:t>1 recipiente de 2 litros</a:t>
            </a:r>
            <a:endParaRPr lang="es-ES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ES" b="1" dirty="0" smtClean="0">
                <a:solidFill>
                  <a:schemeClr val="tx1"/>
                </a:solidFill>
              </a:rPr>
              <a:t> 8  cebollas de</a:t>
            </a:r>
            <a:r>
              <a:rPr lang="es-ES" b="1" dirty="0">
                <a:solidFill>
                  <a:schemeClr val="tx1"/>
                </a:solidFill>
              </a:rPr>
              <a:t>	cabeza.</a:t>
            </a:r>
          </a:p>
          <a:p>
            <a:pPr marL="0" indent="0" algn="just">
              <a:buNone/>
            </a:pP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smtClean="0">
                <a:solidFill>
                  <a:schemeClr val="tx1"/>
                </a:solidFill>
              </a:rPr>
              <a:t>1 litro de agua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smtClean="0">
                <a:solidFill>
                  <a:schemeClr val="tx1"/>
                </a:solidFill>
              </a:rPr>
              <a:t>de lluvia o reposada</a:t>
            </a:r>
            <a:r>
              <a:rPr lang="es-ES" b="1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s-ES" b="1" dirty="0" smtClean="0">
                <a:solidFill>
                  <a:schemeClr val="tx1"/>
                </a:solidFill>
              </a:rPr>
              <a:t> </a:t>
            </a:r>
            <a:r>
              <a:rPr lang="es-ES" b="1" dirty="0">
                <a:solidFill>
                  <a:schemeClr val="tx1"/>
                </a:solidFill>
              </a:rPr>
              <a:t>Aceite	emulsionante</a:t>
            </a:r>
            <a:r>
              <a:rPr lang="es-ES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s-ES" i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Pasos para preparación</a:t>
            </a:r>
          </a:p>
          <a:p>
            <a:pPr marL="0" indent="0" algn="just">
              <a:buNone/>
            </a:pPr>
            <a:r>
              <a:rPr lang="es-ES" b="1" dirty="0">
                <a:solidFill>
                  <a:schemeClr val="tx1"/>
                </a:solidFill>
              </a:rPr>
              <a:t>1. Triturar 8 cebollas.</a:t>
            </a:r>
          </a:p>
          <a:p>
            <a:pPr marL="0" indent="0" algn="just">
              <a:buNone/>
            </a:pPr>
            <a:r>
              <a:rPr lang="es-ES" b="1" dirty="0" smtClean="0">
                <a:solidFill>
                  <a:schemeClr val="tx1"/>
                </a:solidFill>
              </a:rPr>
              <a:t> 2</a:t>
            </a:r>
            <a:r>
              <a:rPr lang="es-ES" b="1" dirty="0">
                <a:solidFill>
                  <a:schemeClr val="tx1"/>
                </a:solidFill>
              </a:rPr>
              <a:t>. Poner las cebollas en 1 litro de agua.</a:t>
            </a:r>
          </a:p>
          <a:p>
            <a:pPr marL="0" indent="0" algn="just">
              <a:buNone/>
            </a:pPr>
            <a:r>
              <a:rPr lang="es-ES" b="1" dirty="0">
                <a:solidFill>
                  <a:schemeClr val="tx1"/>
                </a:solidFill>
              </a:rPr>
              <a:t>3. Tapar y dejar reposar 24 horas.</a:t>
            </a:r>
          </a:p>
          <a:p>
            <a:pPr marL="0" indent="0" algn="just">
              <a:buNone/>
            </a:pPr>
            <a:r>
              <a:rPr lang="es-ES" b="1" dirty="0">
                <a:solidFill>
                  <a:schemeClr val="tx1"/>
                </a:solidFill>
              </a:rPr>
              <a:t>4. Filtrar y aplicar.</a:t>
            </a:r>
          </a:p>
          <a:p>
            <a:pPr marL="0" indent="0" algn="just">
              <a:buNone/>
            </a:pPr>
            <a:r>
              <a:rPr lang="es-ES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Dosis </a:t>
            </a:r>
            <a:r>
              <a:rPr lang="es-ES" i="1" u="sng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uso, periodo y momento de aplicación</a:t>
            </a:r>
          </a:p>
          <a:p>
            <a:pPr marL="0" indent="0" algn="just">
              <a:buNone/>
            </a:pPr>
            <a:r>
              <a:rPr lang="es-ES" b="1" dirty="0" smtClean="0"/>
              <a:t> </a:t>
            </a:r>
            <a:r>
              <a:rPr lang="es-ES" b="1" dirty="0" smtClean="0">
                <a:solidFill>
                  <a:schemeClr val="tx1"/>
                </a:solidFill>
              </a:rPr>
              <a:t>Para su aplicación diluir 1 parte del preparado en 3 partes de agua</a:t>
            </a:r>
            <a:r>
              <a:rPr lang="es-ES" b="1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s-ES" b="1" dirty="0" smtClean="0">
                <a:solidFill>
                  <a:schemeClr val="tx1"/>
                </a:solidFill>
              </a:rPr>
              <a:t>Agregar una cucharadita de</a:t>
            </a:r>
            <a:r>
              <a:rPr lang="es-ES" b="1" dirty="0">
                <a:solidFill>
                  <a:schemeClr val="tx1"/>
                </a:solidFill>
              </a:rPr>
              <a:t>	aceite	emulsionante</a:t>
            </a:r>
            <a:r>
              <a:rPr lang="es-ES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s-ES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Almacenamiento</a:t>
            </a:r>
          </a:p>
          <a:p>
            <a:pPr marL="0" indent="0" algn="just">
              <a:buNone/>
            </a:pPr>
            <a:r>
              <a:rPr lang="es-ES" b="1" dirty="0" smtClean="0">
                <a:solidFill>
                  <a:schemeClr val="tx1"/>
                </a:solidFill>
              </a:rPr>
              <a:t>Se recomienda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smtClean="0">
                <a:solidFill>
                  <a:schemeClr val="tx1"/>
                </a:solidFill>
              </a:rPr>
              <a:t>utilizarlo una vez preparado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081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200</TotalTime>
  <Words>275</Words>
  <Application>Microsoft Office PowerPoint</Application>
  <PresentationFormat>Presentación en pantalla (4:3)</PresentationFormat>
  <Paragraphs>71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Algerian</vt:lpstr>
      <vt:lpstr>Arial</vt:lpstr>
      <vt:lpstr>Calibri</vt:lpstr>
      <vt:lpstr>Trebuchet MS</vt:lpstr>
      <vt:lpstr>Wingdings 3</vt:lpstr>
      <vt:lpstr>Faceta</vt:lpstr>
      <vt:lpstr>Presentación de PowerPoint</vt:lpstr>
      <vt:lpstr>   BIOPREPARADOS PARA HORTALIZAS</vt:lpstr>
      <vt:lpstr>ESTRACTO DE ORTIGA</vt:lpstr>
      <vt:lpstr>DILUCION ACUOSA DE JABON</vt:lpstr>
      <vt:lpstr>Infusión de ruda</vt:lpstr>
      <vt:lpstr>JUGO DE CEBOLLA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</cp:lastModifiedBy>
  <cp:revision>24</cp:revision>
  <dcterms:created xsi:type="dcterms:W3CDTF">2015-11-09T13:55:36Z</dcterms:created>
  <dcterms:modified xsi:type="dcterms:W3CDTF">2015-11-10T17:10:30Z</dcterms:modified>
</cp:coreProperties>
</file>